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62" r:id="rId2"/>
  </p:sldIdLst>
  <p:sldSz cx="11520488" cy="16919575"/>
  <p:notesSz cx="6805613" cy="9939338"/>
  <p:defaultTextStyle>
    <a:defPPr>
      <a:defRPr lang="it-IT"/>
    </a:defPPr>
    <a:lvl1pPr marL="0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1pPr>
    <a:lvl2pPr marL="503707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2pPr>
    <a:lvl3pPr marL="1007415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3pPr>
    <a:lvl4pPr marL="1511123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4pPr>
    <a:lvl5pPr marL="2014830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5pPr>
    <a:lvl6pPr marL="2518538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6pPr>
    <a:lvl7pPr marL="3022245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7pPr>
    <a:lvl8pPr marL="3525952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8pPr>
    <a:lvl9pPr marL="4029661" algn="l" defTabSz="1007415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124"/>
    <a:srgbClr val="63666A"/>
    <a:srgbClr val="E23D25"/>
    <a:srgbClr val="DD503F"/>
    <a:srgbClr val="FFFFFF"/>
    <a:srgbClr val="4D4E4C"/>
    <a:srgbClr val="838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7" autoAdjust="0"/>
    <p:restoredTop sz="94781"/>
  </p:normalViewPr>
  <p:slideViewPr>
    <p:cSldViewPr snapToGrid="0" snapToObjects="1">
      <p:cViewPr>
        <p:scale>
          <a:sx n="50" d="100"/>
          <a:sy n="50" d="100"/>
        </p:scale>
        <p:origin x="10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29127-332A-DF49-8960-E7E19BD1A45F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1243013"/>
            <a:ext cx="22812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6C856-ACEC-C248-92D1-8C6E3E5A2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90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1pPr>
    <a:lvl2pPr marL="450342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2pPr>
    <a:lvl3pPr marL="900684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3pPr>
    <a:lvl4pPr marL="1351026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4pPr>
    <a:lvl5pPr marL="1801368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5pPr>
    <a:lvl6pPr marL="2251710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6pPr>
    <a:lvl7pPr marL="2702052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7pPr>
    <a:lvl8pPr marL="3152394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8pPr>
    <a:lvl9pPr marL="3602736" algn="l" defTabSz="900684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2769015"/>
            <a:ext cx="9792415" cy="5890519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8886695"/>
            <a:ext cx="8640366" cy="4084979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00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900811"/>
            <a:ext cx="2484105" cy="1433855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900811"/>
            <a:ext cx="7308310" cy="1433855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45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32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4218149"/>
            <a:ext cx="9936421" cy="703807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11322804"/>
            <a:ext cx="9936421" cy="370115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9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4504053"/>
            <a:ext cx="4896207" cy="107353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4504053"/>
            <a:ext cx="4896207" cy="107353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900814"/>
            <a:ext cx="9936421" cy="327033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4147647"/>
            <a:ext cx="4873706" cy="2032698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6180345"/>
            <a:ext cx="4873706" cy="909035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4147647"/>
            <a:ext cx="4897708" cy="2032698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6180345"/>
            <a:ext cx="4897708" cy="909035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6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9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3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1127972"/>
            <a:ext cx="3715657" cy="3947901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2436109"/>
            <a:ext cx="5832247" cy="12023865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5075872"/>
            <a:ext cx="3715657" cy="9403682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52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1127972"/>
            <a:ext cx="3715657" cy="3947901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2436109"/>
            <a:ext cx="5832247" cy="12023865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5075872"/>
            <a:ext cx="3715657" cy="9403682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9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900814"/>
            <a:ext cx="9936421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4504053"/>
            <a:ext cx="9936421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15681943"/>
            <a:ext cx="259211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6D32-0BBF-434A-BFA5-421278389E9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15681943"/>
            <a:ext cx="3888165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15681943"/>
            <a:ext cx="259211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A583-F234-EC41-BAF0-AE7C524F3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d.lavorosviluppoinnovazione@unimore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6564" y="1609803"/>
            <a:ext cx="9723685" cy="5060888"/>
          </a:xfrm>
        </p:spPr>
        <p:txBody>
          <a:bodyPr lIns="54000">
            <a:noAutofit/>
          </a:bodyPr>
          <a:lstStyle/>
          <a:p>
            <a:pPr algn="l">
              <a:lnSpc>
                <a:spcPct val="100000"/>
              </a:lnSpc>
            </a:pPr>
            <a: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  <a:t>Laboratorio organizzato nell’ambito del Corso di Dottorato in Lavoro, Sviluppo e Innovazione del Dipartimento di Economia Marco Biagi, </a:t>
            </a:r>
            <a:r>
              <a:rPr lang="it-IT" sz="2000" dirty="0" err="1">
                <a:solidFill>
                  <a:srgbClr val="63666A"/>
                </a:solidFill>
                <a:latin typeface="Arial" charset="0"/>
                <a:cs typeface="Arial" charset="0"/>
              </a:rPr>
              <a:t>Unimore</a:t>
            </a:r>
            <a: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  <a:t> - Fondazione Marco Biagi</a:t>
            </a:r>
            <a:b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</a:br>
            <a:b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</a:br>
            <a:b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</a:br>
            <a:b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</a:br>
            <a:r>
              <a:rPr lang="it-IT" sz="4800" b="1" dirty="0">
                <a:solidFill>
                  <a:srgbClr val="D14124"/>
                </a:solidFill>
                <a:latin typeface="Arial" charset="0"/>
                <a:cs typeface="Arial" charset="0"/>
              </a:rPr>
              <a:t>Revisione sistematica della letteratura: cosa, perché e come </a:t>
            </a:r>
            <a:br>
              <a:rPr lang="it-IT" sz="3600" b="1" dirty="0">
                <a:solidFill>
                  <a:srgbClr val="D14124"/>
                </a:solidFill>
                <a:latin typeface="Arial" charset="0"/>
                <a:cs typeface="Arial" charset="0"/>
              </a:rPr>
            </a:br>
            <a:br>
              <a:rPr lang="it-IT" sz="1400" b="1" dirty="0">
                <a:solidFill>
                  <a:srgbClr val="D1412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2400" b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Mercoledì 08 marzo </a:t>
            </a:r>
            <a:r>
              <a:rPr lang="it-IT" sz="2400" b="1" dirty="0">
                <a:solidFill>
                  <a:srgbClr val="63666A"/>
                </a:solidFill>
                <a:latin typeface="Arial" charset="0"/>
                <a:cs typeface="Arial" charset="0"/>
              </a:rPr>
              <a:t>2023, ore 10.00</a:t>
            </a:r>
            <a:br>
              <a:rPr lang="it-IT" sz="2400" dirty="0">
                <a:solidFill>
                  <a:srgbClr val="63666A"/>
                </a:solidFill>
                <a:latin typeface="Arial" charset="0"/>
                <a:cs typeface="Arial" charset="0"/>
              </a:rPr>
            </a:br>
            <a:r>
              <a:rPr lang="it-IT" sz="2000" dirty="0">
                <a:solidFill>
                  <a:srgbClr val="63666A"/>
                </a:solidFill>
                <a:latin typeface="Arial" charset="0"/>
                <a:cs typeface="Arial" charset="0"/>
              </a:rPr>
              <a:t>Fondazione Marco Biagi • L.go Marco Biagi 10, Modena</a:t>
            </a:r>
            <a:endParaRPr lang="it-IT" sz="1400" dirty="0">
              <a:solidFill>
                <a:srgbClr val="63666A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magine 3">
            <a:extLst>
              <a:ext uri="{FF2B5EF4-FFF2-40B4-BE49-F238E27FC236}">
                <a16:creationId xmlns:a16="http://schemas.microsoft.com/office/drawing/2014/main" id="{190BE685-8B01-49ED-B38E-BEF380A3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256295" y="466462"/>
            <a:ext cx="1313953" cy="13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1E6665-F1EC-4E91-8A5C-C1DB42AFC6D4}"/>
              </a:ext>
            </a:extLst>
          </p:cNvPr>
          <p:cNvSpPr txBox="1"/>
          <p:nvPr/>
        </p:nvSpPr>
        <p:spPr>
          <a:xfrm>
            <a:off x="846561" y="15702054"/>
            <a:ext cx="9723685" cy="584775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r>
              <a:rPr lang="it-IT" sz="16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Il seminario si terrà in presenza.</a:t>
            </a:r>
          </a:p>
          <a:p>
            <a:r>
              <a:rPr lang="it-IT" sz="16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Per informazioni: </a:t>
            </a:r>
            <a:r>
              <a:rPr lang="it-IT" sz="1600" dirty="0">
                <a:solidFill>
                  <a:srgbClr val="D14124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phd_lavorosviluppoinnovazione@unimore.it</a:t>
            </a:r>
            <a:endParaRPr lang="it-IT" sz="1600" dirty="0">
              <a:solidFill>
                <a:srgbClr val="D14124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C15D2B-45C0-4C1E-AEEC-2E88B5CBF090}"/>
              </a:ext>
            </a:extLst>
          </p:cNvPr>
          <p:cNvSpPr txBox="1"/>
          <p:nvPr/>
        </p:nvSpPr>
        <p:spPr>
          <a:xfrm>
            <a:off x="846560" y="7342950"/>
            <a:ext cx="9723685" cy="6721658"/>
          </a:xfrm>
          <a:prstGeom prst="rect">
            <a:avLst/>
          </a:prstGeom>
          <a:noFill/>
        </p:spPr>
        <p:txBody>
          <a:bodyPr wrap="square" lIns="54000" rIns="54000" numCol="1" spcCol="360000" rtlCol="0">
            <a:noAutofit/>
          </a:bodyPr>
          <a:lstStyle/>
          <a:p>
            <a:r>
              <a:rPr lang="it-IT" sz="2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Relatrice</a:t>
            </a:r>
          </a:p>
          <a:p>
            <a:r>
              <a:rPr lang="it-IT" sz="4400" b="1" dirty="0">
                <a:solidFill>
                  <a:srgbClr val="D14124"/>
                </a:solidFill>
                <a:latin typeface="Arial" charset="0"/>
                <a:ea typeface="Arial" charset="0"/>
                <a:cs typeface="Arial" charset="0"/>
              </a:rPr>
              <a:t>Sara Giovanna Mauro</a:t>
            </a:r>
          </a:p>
          <a:p>
            <a:r>
              <a:rPr lang="it-IT" sz="2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Dipartimento di Economia Marco Biagi, </a:t>
            </a:r>
            <a:r>
              <a:rPr lang="it-IT" sz="22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Unimore</a:t>
            </a:r>
            <a:endParaRPr lang="it-IT" sz="2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it-IT" sz="20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it-IT" sz="20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200" b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Abstract</a:t>
            </a:r>
          </a:p>
          <a:p>
            <a:pPr algn="just"/>
            <a:r>
              <a:rPr lang="it-IT" sz="20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Nel laboratorio in oggetto, sarà illustrato un metodo di ricerca noto come revisione sistematica della letteratura. Questo strumento si dimostra particolarmente utile per identificare e analizzare con rigore scientifico la letteratura disponibile su una specifica tematica attraverso un processo di ricerca e analisi trasparente, ben documentato e replicabile. La rilevanza e la diffusione di questo strumento si spiegano alla luce del numero crescente di pubblicazioni accademiche e della conseguente difficoltà in sistematizzare i risultati di ricerche passate e identificare linee di ricerca future.</a:t>
            </a:r>
          </a:p>
          <a:p>
            <a:pPr algn="just"/>
            <a:endParaRPr lang="it-IT" sz="20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it-IT" sz="20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Nell’ambito del laboratorio, saranno discussi gli elementi chiave di una revisione sistematica della letteratura, fornendo una guida per la sua implementazione. Il laboratorio mira ad essere interattivo e prevede la partecipazione attiva delle studentesse e degli studenti che potranno esercitarsi nel corso del laboratorio al fine di disegnare un protocollo di ricerca secondo i criteri di una revisione sistematica della letteratura per poi implementarlo.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E34A31-B908-4604-98CE-C41F821A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6564" y="466461"/>
            <a:ext cx="3868011" cy="13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246</Words>
  <Application>Microsoft Office PowerPoint</Application>
  <PresentationFormat>Personalizzato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Laboratorio organizzato nell’ambito del Corso di Dottorato in Lavoro, Sviluppo e Innovazione del Dipartimento di Economia Marco Biagi, Unimore - Fondazione Marco Biagi    Revisione sistematica della letteratura: cosa, perché e come   Mercoledì 08 marzo 2023, ore 10.00 Fondazione Marco Biagi • L.go Marco Biagi 10, Modena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convegno</dc:title>
  <dc:creator>Utente di Microsoft Office</dc:creator>
  <cp:lastModifiedBy>JENNY PATRICIA RIVAS OYUELA</cp:lastModifiedBy>
  <cp:revision>204</cp:revision>
  <cp:lastPrinted>2018-11-21T16:12:54Z</cp:lastPrinted>
  <dcterms:created xsi:type="dcterms:W3CDTF">2018-06-26T12:14:35Z</dcterms:created>
  <dcterms:modified xsi:type="dcterms:W3CDTF">2023-02-16T15:05:09Z</dcterms:modified>
</cp:coreProperties>
</file>